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1338A6D-A0B7-4B91-9896-5B13CA4F0072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679327-3E2E-4634-967B-814F95413F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8A6D-A0B7-4B91-9896-5B13CA4F0072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9327-3E2E-4634-967B-814F95413F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8A6D-A0B7-4B91-9896-5B13CA4F0072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9327-3E2E-4634-967B-814F95413F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8A6D-A0B7-4B91-9896-5B13CA4F0072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9327-3E2E-4634-967B-814F95413F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8A6D-A0B7-4B91-9896-5B13CA4F0072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9327-3E2E-4634-967B-814F95413F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8A6D-A0B7-4B91-9896-5B13CA4F0072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9327-3E2E-4634-967B-814F95413FA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8A6D-A0B7-4B91-9896-5B13CA4F0072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9327-3E2E-4634-967B-814F95413FA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8A6D-A0B7-4B91-9896-5B13CA4F0072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9327-3E2E-4634-967B-814F95413F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8A6D-A0B7-4B91-9896-5B13CA4F0072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9327-3E2E-4634-967B-814F95413F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1338A6D-A0B7-4B91-9896-5B13CA4F0072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679327-3E2E-4634-967B-814F95413F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1338A6D-A0B7-4B91-9896-5B13CA4F0072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679327-3E2E-4634-967B-814F95413F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1338A6D-A0B7-4B91-9896-5B13CA4F0072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679327-3E2E-4634-967B-814F95413F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65618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Познавательн</a:t>
            </a:r>
            <a:r>
              <a:rPr lang="ru-RU" dirty="0" smtClean="0"/>
              <a:t>о-исследовательская </a:t>
            </a:r>
            <a:r>
              <a:rPr lang="ru-RU" dirty="0" smtClean="0"/>
              <a:t>работа с детьми дошкольного возраста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48880"/>
            <a:ext cx="6552728" cy="4032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5069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8640"/>
            <a:ext cx="4403983" cy="318635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22" y="260648"/>
            <a:ext cx="4072638" cy="30509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429000"/>
            <a:ext cx="4475990" cy="33569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21" y="3429000"/>
            <a:ext cx="4211960" cy="332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36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16632"/>
            <a:ext cx="7920880" cy="6552728"/>
          </a:xfrm>
        </p:spPr>
      </p:pic>
    </p:spTree>
    <p:extLst>
      <p:ext uri="{BB962C8B-B14F-4D97-AF65-F5344CB8AC3E}">
        <p14:creationId xmlns:p14="http://schemas.microsoft.com/office/powerpoint/2010/main" val="2718898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2696"/>
            <a:ext cx="3744416" cy="30963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022" y="3501008"/>
            <a:ext cx="403244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03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15200" cy="3298378"/>
          </a:xfrm>
        </p:spPr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444" y="2144713"/>
            <a:ext cx="5324475" cy="3552825"/>
          </a:xfrm>
        </p:spPr>
      </p:pic>
    </p:spTree>
    <p:extLst>
      <p:ext uri="{BB962C8B-B14F-4D97-AF65-F5344CB8AC3E}">
        <p14:creationId xmlns:p14="http://schemas.microsoft.com/office/powerpoint/2010/main" val="529521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Опыты со снегом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3240360" cy="280831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836712"/>
            <a:ext cx="3600400" cy="28083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861048"/>
            <a:ext cx="331236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75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3960440" cy="30243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3" y="3212976"/>
            <a:ext cx="403244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71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2191"/>
            <a:ext cx="3312368" cy="27747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0648"/>
            <a:ext cx="3384376" cy="2736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68960"/>
            <a:ext cx="439248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1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Опыты с веществами белого цвета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14" y="1052736"/>
            <a:ext cx="3260947" cy="22322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52736"/>
            <a:ext cx="3600400" cy="2232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675566"/>
            <a:ext cx="3384376" cy="3024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261" y="3675566"/>
            <a:ext cx="367240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60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88641"/>
            <a:ext cx="3960440" cy="30963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8640"/>
            <a:ext cx="3995936" cy="3068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480" y="3356992"/>
            <a:ext cx="4536504" cy="34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4032448" cy="31810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6632"/>
            <a:ext cx="4008445" cy="3168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429001"/>
            <a:ext cx="314781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49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Опыт « Закапывание бытового мусора»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600200"/>
            <a:ext cx="3744415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28800"/>
            <a:ext cx="3888432" cy="450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93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20" y="215610"/>
            <a:ext cx="4051048" cy="321339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8641"/>
            <a:ext cx="3965518" cy="32403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573016"/>
            <a:ext cx="3672408" cy="320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169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69</TotalTime>
  <Words>24</Words>
  <Application>Microsoft Office PowerPoint</Application>
  <PresentationFormat>Экран (4:3)</PresentationFormat>
  <Paragraphs>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Кнопка</vt:lpstr>
      <vt:lpstr>Познавательно-исследовательская работа с детьми дошкольного возраста</vt:lpstr>
      <vt:lpstr>Опыты со снегом</vt:lpstr>
      <vt:lpstr>Презентация PowerPoint</vt:lpstr>
      <vt:lpstr>Презентация PowerPoint</vt:lpstr>
      <vt:lpstr>Опыты с веществами белого цвета</vt:lpstr>
      <vt:lpstr>Презентация PowerPoint</vt:lpstr>
      <vt:lpstr>Презентация PowerPoint</vt:lpstr>
      <vt:lpstr>Опыт « Закапывание бытового мусора»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Опытно-исследовательская работа с детьми дошкольного возраста</dc:title>
  <dc:creator>Эльдар</dc:creator>
  <cp:lastModifiedBy>Эльдар</cp:lastModifiedBy>
  <cp:revision>9</cp:revision>
  <dcterms:created xsi:type="dcterms:W3CDTF">2019-01-28T12:33:42Z</dcterms:created>
  <dcterms:modified xsi:type="dcterms:W3CDTF">2019-01-28T14:55:50Z</dcterms:modified>
</cp:coreProperties>
</file>